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9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0CAF5-7B02-48F8-BA06-E3C8268B6D14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16EA9-4F84-4730-9FC2-5F400567EC2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16EA9-4F84-4730-9FC2-5F400567EC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7EA80-30E7-4AFD-B710-FCEABB1F11F3}" type="datetimeFigureOut">
              <a:rPr lang="en-IN" smtClean="0"/>
              <a:t>17-09-2020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4F8A5-6800-4C70-8665-07BB2B0BCB6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6-59-0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7-17-2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7-26-4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7-37-8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7-45-7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8-08-7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8-21-5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0).pn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8-32-0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8-43-9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8-53-2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29-30-5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0-02-7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0-53-1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1-44-6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1-54-1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2-20-3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2-36-7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20-08-23-12-33-18-7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9329" y="5085184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106485-EF51-4A1F-9628-862A90173245}"/>
</file>

<file path=customXml/itemProps2.xml><?xml version="1.0" encoding="utf-8"?>
<ds:datastoreItem xmlns:ds="http://schemas.openxmlformats.org/officeDocument/2006/customXml" ds:itemID="{2A5E8F50-701A-4561-ACEC-6DDFDFC4771C}"/>
</file>

<file path=customXml/itemProps3.xml><?xml version="1.0" encoding="utf-8"?>
<ds:datastoreItem xmlns:ds="http://schemas.openxmlformats.org/officeDocument/2006/customXml" ds:itemID="{DC6741F5-27A0-44DF-B0D8-2A1D2E466DC6}"/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Office PowerPoint</Application>
  <PresentationFormat>On-screen Show (4:3)</PresentationFormat>
  <Paragraphs>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anil</dc:creator>
  <cp:lastModifiedBy>anil</cp:lastModifiedBy>
  <cp:revision>3</cp:revision>
  <dcterms:created xsi:type="dcterms:W3CDTF">2020-09-17T01:41:19Z</dcterms:created>
  <dcterms:modified xsi:type="dcterms:W3CDTF">2020-09-17T02:12:00Z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